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76" r:id="rId5"/>
    <p:sldId id="278" r:id="rId6"/>
    <p:sldId id="257" r:id="rId7"/>
    <p:sldId id="277" r:id="rId8"/>
    <p:sldId id="279" r:id="rId9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5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93EC-ABEC-4338-B46B-97B51DAF8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F6A9A-4E5E-4B64-B44A-4A09597E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6BF1-4BEC-4B18-AF25-4D6871B4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419E4-518B-4116-A937-5E53DFD6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36AA-109D-4381-8988-B5ADD26E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2114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5626-8495-4A99-8C8C-E6326384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E479E-0330-4270-A2FC-D1A0A04C5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3567-224C-42CE-9C0A-9542B1AF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54F99-2391-451F-B64B-B7B55246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D58CF-A8BC-45CE-98BA-10C5D23B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3400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1A6A8-A898-4A36-825D-F2895AFCD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56496-3DCB-4961-9143-273E17883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D8542-E56E-436F-A72C-987176EF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2D0D4-11B3-4F66-9CE1-0099D675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CFB92-5C22-4BDC-9A0B-B01F7CE9D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6599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090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C4C2-D71A-4D1E-B726-9935F303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9C47-58E5-4E56-8A72-FD1DBD9EC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C8B8F-9B0F-48AD-9599-731292FFD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C5AC-0DEB-4DBF-A89C-26AB9772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B0B4C-72BC-463B-8BFD-DBF247BE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4781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8887-BE84-406C-A313-1A4E394D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81D11-D4DC-4D58-95DA-B92F7A601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86595-6B7A-4016-A6CD-DF1871A4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9F1A9-DDAE-48F7-9EA7-B179D12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4DEBE-540C-4BE0-B373-7F86ED3C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6375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A2FF-C74B-41CB-91F7-ABECEEEF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BB61-635D-4DE5-813D-59DC9371E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EEDFB-C697-439E-B4D5-E9D53C81F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7BD47-9460-47A1-B834-49FBAA31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2A553-D3EB-4FA9-909D-75763F8D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34226-C0FD-4E04-9FAE-B2EFD85B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2174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552C-575C-4CE7-B771-EA1C73E2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37CAB-9B46-4185-8784-0A9389B6B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70C09-9F99-4ED6-B12A-C607E7126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90F91-B49C-4A6C-966B-8E8233AAC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6C954-A21C-4100-B24F-9F5FE2788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D3541-6FB9-47B0-B2C3-2A7FCF04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981AF4-904B-4B59-A038-784D53BC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C2C2A-A2E9-40A9-AA1F-FA46CC87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946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4FDE-D33D-4601-BCD0-4B2AC472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1AF7F-D375-44E3-84BE-A05824A2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4D2BB-6752-49B9-AEE6-3F4AC838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470F5-5510-46D0-AA80-9A121DD4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4907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FC76A-8FD6-4314-B088-EDCE4469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14899-B1E6-402A-B726-99C5BBB0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A2057-E373-4C06-A4AB-F7C794674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7164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DCF1-1BD7-4E43-AB17-9B9913AB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5EE4-F6D6-4213-8FD6-236B3FD9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BA057-30BD-42FE-8170-0BB3C6C81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279D9-7D1E-470D-8BAB-A0339CE02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CA8AB-3674-4395-9A9E-28983A25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5440-AF31-4F87-9545-8DDF8D11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9736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C944-EB2F-4219-83A9-7888B999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D68E4-F427-4619-9446-4E3D86E32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25D7E-6BCC-498A-B764-3C06D5C76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DDF3A-977F-4758-9405-D1E6929E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566B-AD8D-45D1-A712-3300C293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9B840-5DE0-4FC1-A38C-2EDC17CC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45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86D0C-E96F-447C-9B6A-E1292FA88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9ACB6-F683-404A-8AD7-3E123D01E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4B099-CDB9-4DBD-8BD5-A32D01D2D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ABFCE-ED73-4491-BC2E-DE6CE130D2AE}" type="datetimeFigureOut">
              <a:rPr lang="es-EC" smtClean="0"/>
              <a:t>15/2/2022</a:t>
            </a:fld>
            <a:endParaRPr lang="es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423A8-3B4B-42D8-B5A0-41A5C67D2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91AE-31A7-43BD-BF02-7ACAE9407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19CD-3FBA-468D-AB0F-D58A89519F89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861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1DAB1-BC95-4653-8A55-D22817AEA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Synoptic Sampling on Ellerbe Creek</a:t>
            </a:r>
            <a:endParaRPr lang="es-EC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8F2E7-676E-4814-9F5F-CCA50619B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/>
              <a:t>Durham, NC</a:t>
            </a:r>
            <a:endParaRPr lang="es-EC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ECF37-B83F-4B87-A955-D13B0BEC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640" y="320040"/>
            <a:ext cx="1555175" cy="59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7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6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oogle Shape;143;p27" descr="Map&#10;&#10;Description automatically generated">
            <a:extLst>
              <a:ext uri="{FF2B5EF4-FFF2-40B4-BE49-F238E27FC236}">
                <a16:creationId xmlns:a16="http://schemas.microsoft.com/office/drawing/2014/main" id="{A400FD1E-C5C9-4463-BBEB-1A77DB4E380E}"/>
              </a:ext>
            </a:extLst>
          </p:cNvPr>
          <p:cNvPicPr/>
          <p:nvPr/>
        </p:nvPicPr>
        <p:blipFill rotWithShape="1">
          <a:blip r:embed="rId2"/>
          <a:stretch/>
        </p:blipFill>
        <p:spPr>
          <a:xfrm>
            <a:off x="2454780" y="643467"/>
            <a:ext cx="7282439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553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7282-A936-4B71-9F43-FA4D37B6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4" y="247940"/>
            <a:ext cx="2966355" cy="1028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Collection</a:t>
            </a:r>
            <a:endParaRPr lang="es-EC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0BBCE-1B79-4BB6-85DC-11C8A561E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4" y="1659836"/>
            <a:ext cx="3368571" cy="5029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Oct 21-22, 2021</a:t>
            </a:r>
          </a:p>
          <a:p>
            <a:endParaRPr lang="en-US" dirty="0"/>
          </a:p>
          <a:p>
            <a:r>
              <a:rPr lang="en-US" dirty="0"/>
              <a:t>12 river miles</a:t>
            </a:r>
          </a:p>
          <a:p>
            <a:endParaRPr lang="en-US" dirty="0"/>
          </a:p>
          <a:p>
            <a:r>
              <a:rPr lang="en-US" dirty="0"/>
              <a:t>S::CAN set to collect sample once a minute</a:t>
            </a:r>
          </a:p>
          <a:p>
            <a:endParaRPr lang="en-US" dirty="0"/>
          </a:p>
          <a:p>
            <a:r>
              <a:rPr lang="es-EC" dirty="0" err="1"/>
              <a:t>Collected</a:t>
            </a:r>
            <a:r>
              <a:rPr lang="es-EC" dirty="0"/>
              <a:t> 20 </a:t>
            </a:r>
            <a:r>
              <a:rPr lang="es-EC" dirty="0" err="1"/>
              <a:t>water</a:t>
            </a:r>
            <a:r>
              <a:rPr lang="es-EC" dirty="0"/>
              <a:t> </a:t>
            </a:r>
            <a:r>
              <a:rPr lang="es-EC" dirty="0" err="1"/>
              <a:t>samples</a:t>
            </a:r>
            <a:r>
              <a:rPr lang="es-EC" dirty="0"/>
              <a:t> at regular </a:t>
            </a:r>
            <a:r>
              <a:rPr lang="es-EC" dirty="0" err="1"/>
              <a:t>intervals</a:t>
            </a:r>
            <a:r>
              <a:rPr lang="es-EC" dirty="0"/>
              <a:t> </a:t>
            </a:r>
            <a:r>
              <a:rPr lang="es-EC" dirty="0" err="1"/>
              <a:t>to</a:t>
            </a:r>
            <a:r>
              <a:rPr lang="es-EC" dirty="0"/>
              <a:t> </a:t>
            </a:r>
            <a:r>
              <a:rPr lang="es-EC" dirty="0" err="1"/>
              <a:t>calibrate</a:t>
            </a:r>
            <a:r>
              <a:rPr lang="es-EC" dirty="0"/>
              <a:t> </a:t>
            </a:r>
            <a:r>
              <a:rPr lang="es-EC" dirty="0" err="1"/>
              <a:t>the</a:t>
            </a:r>
            <a:r>
              <a:rPr lang="es-EC" dirty="0"/>
              <a:t> S::CAN</a:t>
            </a:r>
          </a:p>
        </p:txBody>
      </p:sp>
      <p:pic>
        <p:nvPicPr>
          <p:cNvPr id="4" name="Picture 3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DBD7669F-EC55-4ED1-B80F-045C4D3B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00388" y="857250"/>
            <a:ext cx="6858000" cy="5143500"/>
          </a:xfrm>
          <a:prstGeom prst="rect">
            <a:avLst/>
          </a:prstGeom>
        </p:spPr>
      </p:pic>
      <p:pic>
        <p:nvPicPr>
          <p:cNvPr id="5" name="Picture 4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4A1F3F96-B8F5-4EF8-A68B-0577F3C83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61589" y="678615"/>
            <a:ext cx="4081497" cy="3061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0342D-6131-4837-BB5F-EBDD7669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89065" y="4442128"/>
            <a:ext cx="2996595" cy="224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6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24EE0F-ED79-4FFC-9866-0B76E5BC7E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3" y="643467"/>
            <a:ext cx="107135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3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5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7623B-BB6D-4AF7-83DA-43E68CBCE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0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plant, wooded&#10;&#10;Description automatically generated">
            <a:extLst>
              <a:ext uri="{FF2B5EF4-FFF2-40B4-BE49-F238E27FC236}">
                <a16:creationId xmlns:a16="http://schemas.microsoft.com/office/drawing/2014/main" id="{5DD8E4B1-CFD3-45FC-97DC-56BFA538E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11"/>
          <a:stretch/>
        </p:blipFill>
        <p:spPr>
          <a:xfrm rot="5400000">
            <a:off x="6200394" y="864108"/>
            <a:ext cx="5571066" cy="512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493ED0CD-3BAC-4D9E-BD4F-D25BE14D64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19717" r="34777" b="2490"/>
          <a:stretch/>
        </p:blipFill>
        <p:spPr>
          <a:xfrm rot="5400000">
            <a:off x="420539" y="864108"/>
            <a:ext cx="5571066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3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7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231C0410-5F90-4F2F-85D3-C753ED5033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3" y="643467"/>
            <a:ext cx="107135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387B3DD-7B4C-4534-9471-7C1AE23D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4300"/>
            <a:ext cx="10905066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19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40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Synoptic Sampling on Ellerbe Creek</vt:lpstr>
      <vt:lpstr>PowerPoint Presentation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Synoptic Sampling on Ellerbe Creek</dc:title>
  <dc:creator>Whitmore, Keridwen M.</dc:creator>
  <cp:lastModifiedBy>Whitmore, Keridwen M.</cp:lastModifiedBy>
  <cp:revision>1</cp:revision>
  <dcterms:created xsi:type="dcterms:W3CDTF">2022-02-15T15:05:28Z</dcterms:created>
  <dcterms:modified xsi:type="dcterms:W3CDTF">2022-02-16T13:24:30Z</dcterms:modified>
</cp:coreProperties>
</file>